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3318" r:id="rId3"/>
    <p:sldId id="3319" r:id="rId4"/>
    <p:sldId id="3320" r:id="rId5"/>
    <p:sldId id="332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27E98-F3B8-7E03-CB44-8F2325FD48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7FB4F3-5859-8E4B-7448-43AD88859D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7755B-9E93-6E91-271C-736E79CF6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CED7B-34DB-4FA5-87DB-B9AE85CA0AD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2A9C7E-77C2-7870-51A6-A26EACB88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341D53-3F71-0358-D290-70EB86AA2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1B20C-2B6D-4FF0-A47F-A2C9E29EC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617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42B42-1477-F26A-CE90-51A3D0D36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0A2ED3-3C62-FD7E-8FED-91F7D2542A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CB76DA-DF24-649D-C49D-6F2995019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CED7B-34DB-4FA5-87DB-B9AE85CA0AD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68CA0-F99F-8C67-7C18-1DCE54C86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EAE9BC-8782-FB79-1671-F9FD24EC6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1B20C-2B6D-4FF0-A47F-A2C9E29EC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5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6215AB-C053-44E5-F001-3592F449DB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F43057-158F-D0D4-4CF3-8CCFE6957E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635A2-192B-B283-B894-7F1B6DFB6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CED7B-34DB-4FA5-87DB-B9AE85CA0AD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7C1E0-8B1E-8680-DF8E-ED70710B2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825C25-8FEF-3304-5065-A6C98F862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1B20C-2B6D-4FF0-A47F-A2C9E29EC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314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55869411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41937975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60937035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18919489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44682468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492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4104D-DA7F-3525-DE18-B3E3726CA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F635B-F0A1-CD43-BAC0-D15E3A768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3D5666-8039-1D98-DED1-B23682312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CED7B-34DB-4FA5-87DB-B9AE85CA0AD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22CC7A-B5C3-E9C5-3748-313520B4A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CB6DCB-0224-BEBD-CEC2-0E5F18866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1B20C-2B6D-4FF0-A47F-A2C9E29EC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857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CD4E7-2640-25B6-CF24-D89D3B8D0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3C007B-AD7F-AF69-99A7-B9D4E69D6D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E09DC9-1DE2-06BE-1CE9-48202F5E2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CED7B-34DB-4FA5-87DB-B9AE85CA0AD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51D99-3E48-F700-764E-D8470A84F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E63053-383A-43FA-0847-01148371F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1B20C-2B6D-4FF0-A47F-A2C9E29EC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991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6641B-E99A-C0C1-CA1B-235F09FB4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B56147-919B-287F-3E08-2E6D6B1F08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41939F-DC13-BEFC-10C8-3FBFB4D350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B42B74-16C3-C0BC-D052-2142FE919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CED7B-34DB-4FA5-87DB-B9AE85CA0AD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872A92-BDC4-856C-0E52-6CC04A4BD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C65E09-CAB7-8F27-263C-44D3110CB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1B20C-2B6D-4FF0-A47F-A2C9E29EC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683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C619A-B089-CD0F-B676-A94BB32B9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D05C98-EDDE-45C3-E8CF-29E3247103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AABFC3-85DD-26BC-FCBF-5BF457C66F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20145B-F30D-8502-4B1F-7F20CCB4EA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520B0C-B82E-F4EB-9216-4070531BCE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9E510E-A383-4EA9-03D2-FC15939C7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CED7B-34DB-4FA5-87DB-B9AE85CA0AD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C45D12-06A2-5D07-FA54-F3AD03F7E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B0FB96-E7D2-BA5D-C9F8-744BCEBA6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1B20C-2B6D-4FF0-A47F-A2C9E29EC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129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E9E81-6E36-0FD1-8071-BDD21BFB2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0FD096-6738-1DE0-F220-642B6B9D7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CED7B-34DB-4FA5-87DB-B9AE85CA0AD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EB6438-0ECA-5617-A0F4-380A3A75E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44ED18-E0C0-EED7-CF5C-362761E62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1B20C-2B6D-4FF0-A47F-A2C9E29EC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952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627129-BF6A-55AE-3FA0-5325ED431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CED7B-34DB-4FA5-87DB-B9AE85CA0AD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9DDC3E-13E9-FA8D-DE7E-1E92F6573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03A585-5D01-1332-E49D-9A141C32B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1B20C-2B6D-4FF0-A47F-A2C9E29EC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907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36EF5-269D-1F47-728C-FE2E4E68E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1FEAB-85B0-9323-23CC-F857AC190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3623CB-0DF3-224C-461B-EA9CDD61B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F9C979-9D5D-4A73-AD46-494453E18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CED7B-34DB-4FA5-87DB-B9AE85CA0AD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AB751C-5DFD-BBBE-21B9-A5D935B5B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4840E2-9DF0-B045-4D75-DA27EF1B0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1B20C-2B6D-4FF0-A47F-A2C9E29EC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15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F7E1F-3DF8-7B77-378E-6F57E1A2E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D5FF15-C6AB-A75F-9D0A-27220C0ACE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78625F-2616-FBE3-CF26-0FC2C275A7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9C303C-3349-753A-EF0C-4AABC603B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CED7B-34DB-4FA5-87DB-B9AE85CA0AD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BB7C70-9C20-5544-1585-88C44B96F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51884B-C469-8234-A0BF-B386B8D22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1B20C-2B6D-4FF0-A47F-A2C9E29EC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178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92F418-6565-CDB7-B2FA-DE23D7CC9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EB08A0-8D2D-D5CC-6C88-E97A8B9D9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F16634-8E83-F6AD-7407-6D2A06973D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CED7B-34DB-4FA5-87DB-B9AE85CA0ADB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3BD8D0-7B5C-BA89-AE05-3C64B620D3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F5601D-4A02-0374-34EB-8490DA3A07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1B20C-2B6D-4FF0-A47F-A2C9E29EC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595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14428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80971" y="2150923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فيديو.. عامل يقتل زميله بجرة غاز تيك توك – الجنينة">
            <a:extLst>
              <a:ext uri="{FF2B5EF4-FFF2-40B4-BE49-F238E27FC236}">
                <a16:creationId xmlns:a16="http://schemas.microsoft.com/office/drawing/2014/main" id="{CB36F73A-DBC8-D09C-3633-9E22C92066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30" t="9925" r="22063" b="9321"/>
          <a:stretch/>
        </p:blipFill>
        <p:spPr bwMode="auto">
          <a:xfrm>
            <a:off x="2277374" y="905773"/>
            <a:ext cx="2881223" cy="5476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3F6F3FE-230E-417B-4415-24D1B129CDF0}"/>
              </a:ext>
            </a:extLst>
          </p:cNvPr>
          <p:cNvSpPr/>
          <p:nvPr/>
        </p:nvSpPr>
        <p:spPr>
          <a:xfrm>
            <a:off x="6359475" y="2967335"/>
            <a:ext cx="34067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أسطوانة الغاز 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35811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كيفية تمييز العطور ومعرفة العطر الأصلي من التقليد - لحن الحياة">
            <a:extLst>
              <a:ext uri="{FF2B5EF4-FFF2-40B4-BE49-F238E27FC236}">
                <a16:creationId xmlns:a16="http://schemas.microsoft.com/office/drawing/2014/main" id="{620CC034-A5C6-8EE9-AFF7-EA778E613C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633" y="1377530"/>
            <a:ext cx="6840541" cy="391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4E09D66-92E4-51E1-BB4F-D97F23A09D34}"/>
              </a:ext>
            </a:extLst>
          </p:cNvPr>
          <p:cNvSpPr/>
          <p:nvPr/>
        </p:nvSpPr>
        <p:spPr>
          <a:xfrm>
            <a:off x="9362507" y="3429000"/>
            <a:ext cx="17828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العطور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99521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الأصباغ">
            <a:extLst>
              <a:ext uri="{FF2B5EF4-FFF2-40B4-BE49-F238E27FC236}">
                <a16:creationId xmlns:a16="http://schemas.microsoft.com/office/drawing/2014/main" id="{6DF2C7F7-A9EB-37C8-08AB-62D87CD1A9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513" y="1032294"/>
            <a:ext cx="4626634" cy="4626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FAD0B40-9700-3B86-C523-44CEF885970D}"/>
              </a:ext>
            </a:extLst>
          </p:cNvPr>
          <p:cNvSpPr/>
          <p:nvPr/>
        </p:nvSpPr>
        <p:spPr>
          <a:xfrm>
            <a:off x="7764339" y="3282351"/>
            <a:ext cx="19944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الاصباغ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47133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13</Words>
  <Application>Microsoft Office PowerPoint</Application>
  <PresentationFormat>Widescreen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Sakkal Majalla</vt:lpstr>
      <vt:lpstr>Office Theme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AYSHA am</cp:lastModifiedBy>
  <cp:revision>3</cp:revision>
  <dcterms:created xsi:type="dcterms:W3CDTF">2023-06-12T08:33:03Z</dcterms:created>
  <dcterms:modified xsi:type="dcterms:W3CDTF">2023-08-31T20:33:37Z</dcterms:modified>
</cp:coreProperties>
</file>